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93" r:id="rId3"/>
    <p:sldId id="259" r:id="rId4"/>
    <p:sldId id="257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9" r:id="rId19"/>
    <p:sldId id="320" r:id="rId20"/>
    <p:sldId id="321" r:id="rId21"/>
    <p:sldId id="323" r:id="rId22"/>
    <p:sldId id="266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A6BB94-3200-4FC7-81C7-241ABDEFE1F8}">
  <a:tblStyle styleId="{77A6BB94-3200-4FC7-81C7-241ABDEFE1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58267C-0BC4-4C5B-B9F4-48A09D342B9F}" type="doc">
      <dgm:prSet loTypeId="urn:microsoft.com/office/officeart/2005/8/layout/hierarchy1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11F5A8D-15CE-4DED-B872-FE7358DE4EB1}">
      <dgm:prSet phldrT="[Text]"/>
      <dgm:spPr/>
      <dgm:t>
        <a:bodyPr/>
        <a:lstStyle/>
        <a:p>
          <a:r>
            <a:rPr lang="fa-IR" dirty="0" smtClean="0"/>
            <a:t>جستجوی اختراعات مشابه</a:t>
          </a:r>
          <a:endParaRPr lang="en-US" dirty="0"/>
        </a:p>
      </dgm:t>
    </dgm:pt>
    <dgm:pt modelId="{C89F787B-CCC1-4133-A66C-D3416BE2A872}" type="parTrans" cxnId="{8E801A23-BAD0-40A3-AA90-0D07C6B8F047}">
      <dgm:prSet/>
      <dgm:spPr/>
      <dgm:t>
        <a:bodyPr/>
        <a:lstStyle/>
        <a:p>
          <a:endParaRPr lang="en-US"/>
        </a:p>
      </dgm:t>
    </dgm:pt>
    <dgm:pt modelId="{EC299DBA-37CE-49E3-A2BE-FEB73A0E977B}" type="sibTrans" cxnId="{8E801A23-BAD0-40A3-AA90-0D07C6B8F047}">
      <dgm:prSet/>
      <dgm:spPr/>
      <dgm:t>
        <a:bodyPr/>
        <a:lstStyle/>
        <a:p>
          <a:endParaRPr lang="en-US"/>
        </a:p>
      </dgm:t>
    </dgm:pt>
    <dgm:pt modelId="{79D5A088-F85B-4447-88F3-1CC90259FD01}">
      <dgm:prSet phldrT="[Text]"/>
      <dgm:spPr/>
      <dgm:t>
        <a:bodyPr/>
        <a:lstStyle/>
        <a:p>
          <a:r>
            <a:rPr lang="fa-IR" dirty="0" smtClean="0"/>
            <a:t>متقاضی بصورت مستدل جدید بودن و گامهای ابتکاری و مزایای اختراع خود را نسبت به اختراعات پیشین بیان نماید واین مقایسه مورد قبول کارشناس قرار گیرد</a:t>
          </a:r>
          <a:endParaRPr lang="en-US" dirty="0"/>
        </a:p>
      </dgm:t>
    </dgm:pt>
    <dgm:pt modelId="{D5A6C610-7B33-48DD-84E4-EC6378B2ADF9}" type="parTrans" cxnId="{CF4A5917-9F81-47F3-AE7F-5776373EFBD5}">
      <dgm:prSet/>
      <dgm:spPr/>
      <dgm:t>
        <a:bodyPr/>
        <a:lstStyle/>
        <a:p>
          <a:endParaRPr lang="en-US"/>
        </a:p>
      </dgm:t>
    </dgm:pt>
    <dgm:pt modelId="{6B4E3BD4-CA2A-42BB-8EC5-33A0F3C957E4}" type="sibTrans" cxnId="{CF4A5917-9F81-47F3-AE7F-5776373EFBD5}">
      <dgm:prSet/>
      <dgm:spPr/>
      <dgm:t>
        <a:bodyPr/>
        <a:lstStyle/>
        <a:p>
          <a:endParaRPr lang="en-US"/>
        </a:p>
      </dgm:t>
    </dgm:pt>
    <dgm:pt modelId="{F09C8554-1328-4802-AC1E-A812DF6C4ED5}">
      <dgm:prSet phldrT="[Text]"/>
      <dgm:spPr/>
      <dgm:t>
        <a:bodyPr/>
        <a:lstStyle/>
        <a:p>
          <a:r>
            <a:rPr lang="fa-IR" dirty="0" smtClean="0"/>
            <a:t>مطابق ماده  28 آئین نامه ارسال به مراجع استعلام ذیصلاح </a:t>
          </a:r>
          <a:endParaRPr lang="en-US" dirty="0"/>
        </a:p>
      </dgm:t>
    </dgm:pt>
    <dgm:pt modelId="{54DA8641-4EA0-4C95-9C96-77A0094821C0}" type="parTrans" cxnId="{3FF3C672-0416-4A8B-9658-FEF9B11ECBD7}">
      <dgm:prSet/>
      <dgm:spPr/>
      <dgm:t>
        <a:bodyPr/>
        <a:lstStyle/>
        <a:p>
          <a:endParaRPr lang="en-US"/>
        </a:p>
      </dgm:t>
    </dgm:pt>
    <dgm:pt modelId="{AB9530A7-472C-4DC0-8960-011FA5A27C77}" type="sibTrans" cxnId="{3FF3C672-0416-4A8B-9658-FEF9B11ECBD7}">
      <dgm:prSet/>
      <dgm:spPr/>
      <dgm:t>
        <a:bodyPr/>
        <a:lstStyle/>
        <a:p>
          <a:endParaRPr lang="en-US"/>
        </a:p>
      </dgm:t>
    </dgm:pt>
    <dgm:pt modelId="{59AB175F-F9B2-49CC-875E-81B935E86E95}">
      <dgm:prSet phldrT="[Text]"/>
      <dgm:spPr/>
      <dgm:t>
        <a:bodyPr/>
        <a:lstStyle/>
        <a:p>
          <a:r>
            <a:rPr lang="fa-IR" dirty="0" smtClean="0"/>
            <a:t>در صورت شبیه بودن اختراع با اختراعات قبلی مطابق بند ه ماده 4 قانون  ثبت اختراعات وعلائم تجاری و...مصوب1386</a:t>
          </a:r>
          <a:endParaRPr lang="en-US" dirty="0"/>
        </a:p>
      </dgm:t>
    </dgm:pt>
    <dgm:pt modelId="{7D8614C9-132B-4856-9D69-886943BE6E8C}" type="parTrans" cxnId="{9B205D2F-E88D-4423-91CE-1C3E9E6CCD37}">
      <dgm:prSet/>
      <dgm:spPr/>
      <dgm:t>
        <a:bodyPr/>
        <a:lstStyle/>
        <a:p>
          <a:endParaRPr lang="en-US"/>
        </a:p>
      </dgm:t>
    </dgm:pt>
    <dgm:pt modelId="{72B49810-0C1A-4DB1-A16B-6EE04F40ABA7}" type="sibTrans" cxnId="{9B205D2F-E88D-4423-91CE-1C3E9E6CCD37}">
      <dgm:prSet/>
      <dgm:spPr/>
      <dgm:t>
        <a:bodyPr/>
        <a:lstStyle/>
        <a:p>
          <a:endParaRPr lang="en-US"/>
        </a:p>
      </dgm:t>
    </dgm:pt>
    <dgm:pt modelId="{774E30E4-5CF6-44F2-8699-8D0F96A96A03}">
      <dgm:prSet phldrT="[Text]"/>
      <dgm:spPr/>
      <dgm:t>
        <a:bodyPr/>
        <a:lstStyle/>
        <a:p>
          <a:r>
            <a:rPr lang="fa-IR" dirty="0" smtClean="0"/>
            <a:t>اخطار رد اختراع </a:t>
          </a:r>
          <a:endParaRPr lang="en-US" dirty="0"/>
        </a:p>
      </dgm:t>
    </dgm:pt>
    <dgm:pt modelId="{66371E06-B42D-400C-92DA-C8C0BCDDA89B}" type="parTrans" cxnId="{05F440DE-0F1D-4FF9-A6F7-66CFB2E2C446}">
      <dgm:prSet/>
      <dgm:spPr/>
      <dgm:t>
        <a:bodyPr/>
        <a:lstStyle/>
        <a:p>
          <a:endParaRPr lang="en-US"/>
        </a:p>
      </dgm:t>
    </dgm:pt>
    <dgm:pt modelId="{2D4E4BB4-9CE4-4379-B68C-8B989A9150EA}" type="sibTrans" cxnId="{05F440DE-0F1D-4FF9-A6F7-66CFB2E2C446}">
      <dgm:prSet/>
      <dgm:spPr/>
      <dgm:t>
        <a:bodyPr/>
        <a:lstStyle/>
        <a:p>
          <a:endParaRPr lang="en-US"/>
        </a:p>
      </dgm:t>
    </dgm:pt>
    <dgm:pt modelId="{518CCD4B-AB0A-4777-A4D8-53DC232987A5}" type="pres">
      <dgm:prSet presAssocID="{F658267C-0BC4-4C5B-B9F4-48A09D342B9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0693DEF-EFAD-4BC5-86C3-6313E8147589}" type="pres">
      <dgm:prSet presAssocID="{A11F5A8D-15CE-4DED-B872-FE7358DE4EB1}" presName="hierRoot1" presStyleCnt="0"/>
      <dgm:spPr/>
    </dgm:pt>
    <dgm:pt modelId="{8DC74680-71D7-496C-8AAD-A957276CE4AC}" type="pres">
      <dgm:prSet presAssocID="{A11F5A8D-15CE-4DED-B872-FE7358DE4EB1}" presName="composite" presStyleCnt="0"/>
      <dgm:spPr/>
    </dgm:pt>
    <dgm:pt modelId="{CBBAA933-7624-4F6A-9082-30CA0921BB59}" type="pres">
      <dgm:prSet presAssocID="{A11F5A8D-15CE-4DED-B872-FE7358DE4EB1}" presName="background" presStyleLbl="node0" presStyleIdx="0" presStyleCnt="1"/>
      <dgm:spPr/>
    </dgm:pt>
    <dgm:pt modelId="{27920F74-FAE2-478E-891E-57ABD9375E24}" type="pres">
      <dgm:prSet presAssocID="{A11F5A8D-15CE-4DED-B872-FE7358DE4EB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2C70DB-C70D-4290-8D42-D8E349170E79}" type="pres">
      <dgm:prSet presAssocID="{A11F5A8D-15CE-4DED-B872-FE7358DE4EB1}" presName="hierChild2" presStyleCnt="0"/>
      <dgm:spPr/>
    </dgm:pt>
    <dgm:pt modelId="{AE19AB2A-12A5-4E61-9165-579D490D4CB4}" type="pres">
      <dgm:prSet presAssocID="{D5A6C610-7B33-48DD-84E4-EC6378B2ADF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EC913BD-FD16-491C-974F-DA03A5F2B9F8}" type="pres">
      <dgm:prSet presAssocID="{79D5A088-F85B-4447-88F3-1CC90259FD01}" presName="hierRoot2" presStyleCnt="0"/>
      <dgm:spPr/>
    </dgm:pt>
    <dgm:pt modelId="{48E37369-FA80-4CD4-B546-CABAAFC66FD7}" type="pres">
      <dgm:prSet presAssocID="{79D5A088-F85B-4447-88F3-1CC90259FD01}" presName="composite2" presStyleCnt="0"/>
      <dgm:spPr/>
    </dgm:pt>
    <dgm:pt modelId="{6FEAAAE4-0211-4620-B1B9-2736CEC9D6BD}" type="pres">
      <dgm:prSet presAssocID="{79D5A088-F85B-4447-88F3-1CC90259FD01}" presName="background2" presStyleLbl="node2" presStyleIdx="0" presStyleCnt="2"/>
      <dgm:spPr/>
    </dgm:pt>
    <dgm:pt modelId="{46D3B242-E375-4383-A6CE-B0073CA791F0}" type="pres">
      <dgm:prSet presAssocID="{79D5A088-F85B-4447-88F3-1CC90259FD0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3EAA8F-0716-4270-81AA-16B489C1BEC2}" type="pres">
      <dgm:prSet presAssocID="{79D5A088-F85B-4447-88F3-1CC90259FD01}" presName="hierChild3" presStyleCnt="0"/>
      <dgm:spPr/>
    </dgm:pt>
    <dgm:pt modelId="{1A8DDB14-4A0F-4277-89CB-8B206DCED6EE}" type="pres">
      <dgm:prSet presAssocID="{54DA8641-4EA0-4C95-9C96-77A0094821C0}" presName="Name17" presStyleLbl="parChTrans1D3" presStyleIdx="0" presStyleCnt="2"/>
      <dgm:spPr/>
      <dgm:t>
        <a:bodyPr/>
        <a:lstStyle/>
        <a:p>
          <a:endParaRPr lang="en-US"/>
        </a:p>
      </dgm:t>
    </dgm:pt>
    <dgm:pt modelId="{11135DB7-998A-4F66-A03E-6D273E05407C}" type="pres">
      <dgm:prSet presAssocID="{F09C8554-1328-4802-AC1E-A812DF6C4ED5}" presName="hierRoot3" presStyleCnt="0"/>
      <dgm:spPr/>
    </dgm:pt>
    <dgm:pt modelId="{A6732E0A-A63E-4AA7-ACFD-3ADB6C148B81}" type="pres">
      <dgm:prSet presAssocID="{F09C8554-1328-4802-AC1E-A812DF6C4ED5}" presName="composite3" presStyleCnt="0"/>
      <dgm:spPr/>
    </dgm:pt>
    <dgm:pt modelId="{03D089FC-FF28-41A3-9B9F-A7E9102429A8}" type="pres">
      <dgm:prSet presAssocID="{F09C8554-1328-4802-AC1E-A812DF6C4ED5}" presName="background3" presStyleLbl="node3" presStyleIdx="0" presStyleCnt="2"/>
      <dgm:spPr/>
    </dgm:pt>
    <dgm:pt modelId="{9ED24A67-4AAF-472B-9CD5-B36D7B148279}" type="pres">
      <dgm:prSet presAssocID="{F09C8554-1328-4802-AC1E-A812DF6C4ED5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4885F1-F005-4BE5-9A59-1C688DF771EC}" type="pres">
      <dgm:prSet presAssocID="{F09C8554-1328-4802-AC1E-A812DF6C4ED5}" presName="hierChild4" presStyleCnt="0"/>
      <dgm:spPr/>
    </dgm:pt>
    <dgm:pt modelId="{D8095909-8F39-49A9-9DFC-4EF1F4EFF07D}" type="pres">
      <dgm:prSet presAssocID="{7D8614C9-132B-4856-9D69-886943BE6E8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374FA5D-70AB-4A87-9AAF-E0C43D60C63E}" type="pres">
      <dgm:prSet presAssocID="{59AB175F-F9B2-49CC-875E-81B935E86E95}" presName="hierRoot2" presStyleCnt="0"/>
      <dgm:spPr/>
    </dgm:pt>
    <dgm:pt modelId="{1A206EAC-C37E-464D-91CE-70A301C14384}" type="pres">
      <dgm:prSet presAssocID="{59AB175F-F9B2-49CC-875E-81B935E86E95}" presName="composite2" presStyleCnt="0"/>
      <dgm:spPr/>
    </dgm:pt>
    <dgm:pt modelId="{8FE5AC41-8A2D-4A8F-8029-67BAED6639B5}" type="pres">
      <dgm:prSet presAssocID="{59AB175F-F9B2-49CC-875E-81B935E86E95}" presName="background2" presStyleLbl="node2" presStyleIdx="1" presStyleCnt="2"/>
      <dgm:spPr/>
    </dgm:pt>
    <dgm:pt modelId="{23949EB7-A70E-440F-AF46-32F4067E3E8F}" type="pres">
      <dgm:prSet presAssocID="{59AB175F-F9B2-49CC-875E-81B935E86E9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3CD369-19CB-44C3-B97C-7442670AC04B}" type="pres">
      <dgm:prSet presAssocID="{59AB175F-F9B2-49CC-875E-81B935E86E95}" presName="hierChild3" presStyleCnt="0"/>
      <dgm:spPr/>
    </dgm:pt>
    <dgm:pt modelId="{FD08D375-02E3-40E5-B5FB-E463E244100D}" type="pres">
      <dgm:prSet presAssocID="{66371E06-B42D-400C-92DA-C8C0BCDDA89B}" presName="Name17" presStyleLbl="parChTrans1D3" presStyleIdx="1" presStyleCnt="2"/>
      <dgm:spPr/>
      <dgm:t>
        <a:bodyPr/>
        <a:lstStyle/>
        <a:p>
          <a:endParaRPr lang="en-US"/>
        </a:p>
      </dgm:t>
    </dgm:pt>
    <dgm:pt modelId="{0787B213-FE44-46EE-9AE4-D8F0C8599B87}" type="pres">
      <dgm:prSet presAssocID="{774E30E4-5CF6-44F2-8699-8D0F96A96A03}" presName="hierRoot3" presStyleCnt="0"/>
      <dgm:spPr/>
    </dgm:pt>
    <dgm:pt modelId="{01F73737-143A-4D40-9B06-8BE87EC0CD84}" type="pres">
      <dgm:prSet presAssocID="{774E30E4-5CF6-44F2-8699-8D0F96A96A03}" presName="composite3" presStyleCnt="0"/>
      <dgm:spPr/>
    </dgm:pt>
    <dgm:pt modelId="{E065D7B8-C30B-4972-8EB3-429BFE794389}" type="pres">
      <dgm:prSet presAssocID="{774E30E4-5CF6-44F2-8699-8D0F96A96A03}" presName="background3" presStyleLbl="node3" presStyleIdx="1" presStyleCnt="2"/>
      <dgm:spPr/>
    </dgm:pt>
    <dgm:pt modelId="{D1D8C4BF-1D33-42BC-8C03-119902DF4834}" type="pres">
      <dgm:prSet presAssocID="{774E30E4-5CF6-44F2-8699-8D0F96A96A03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410D1C-828D-4BF0-95F6-20728A0B85A0}" type="pres">
      <dgm:prSet presAssocID="{774E30E4-5CF6-44F2-8699-8D0F96A96A03}" presName="hierChild4" presStyleCnt="0"/>
      <dgm:spPr/>
    </dgm:pt>
  </dgm:ptLst>
  <dgm:cxnLst>
    <dgm:cxn modelId="{AF1B7E55-7349-4A15-979E-9122B6485ECD}" type="presOf" srcId="{A11F5A8D-15CE-4DED-B872-FE7358DE4EB1}" destId="{27920F74-FAE2-478E-891E-57ABD9375E24}" srcOrd="0" destOrd="0" presId="urn:microsoft.com/office/officeart/2005/8/layout/hierarchy1"/>
    <dgm:cxn modelId="{FF7E9A54-DED6-4B3B-8A48-C438513FD728}" type="presOf" srcId="{F09C8554-1328-4802-AC1E-A812DF6C4ED5}" destId="{9ED24A67-4AAF-472B-9CD5-B36D7B148279}" srcOrd="0" destOrd="0" presId="urn:microsoft.com/office/officeart/2005/8/layout/hierarchy1"/>
    <dgm:cxn modelId="{8E801A23-BAD0-40A3-AA90-0D07C6B8F047}" srcId="{F658267C-0BC4-4C5B-B9F4-48A09D342B9F}" destId="{A11F5A8D-15CE-4DED-B872-FE7358DE4EB1}" srcOrd="0" destOrd="0" parTransId="{C89F787B-CCC1-4133-A66C-D3416BE2A872}" sibTransId="{EC299DBA-37CE-49E3-A2BE-FEB73A0E977B}"/>
    <dgm:cxn modelId="{49BE863B-2E23-4EFA-B76A-F4E0651B0117}" type="presOf" srcId="{54DA8641-4EA0-4C95-9C96-77A0094821C0}" destId="{1A8DDB14-4A0F-4277-89CB-8B206DCED6EE}" srcOrd="0" destOrd="0" presId="urn:microsoft.com/office/officeart/2005/8/layout/hierarchy1"/>
    <dgm:cxn modelId="{3FF3C672-0416-4A8B-9658-FEF9B11ECBD7}" srcId="{79D5A088-F85B-4447-88F3-1CC90259FD01}" destId="{F09C8554-1328-4802-AC1E-A812DF6C4ED5}" srcOrd="0" destOrd="0" parTransId="{54DA8641-4EA0-4C95-9C96-77A0094821C0}" sibTransId="{AB9530A7-472C-4DC0-8960-011FA5A27C77}"/>
    <dgm:cxn modelId="{90399DE2-2942-46E9-8DEE-55A5E708737F}" type="presOf" srcId="{774E30E4-5CF6-44F2-8699-8D0F96A96A03}" destId="{D1D8C4BF-1D33-42BC-8C03-119902DF4834}" srcOrd="0" destOrd="0" presId="urn:microsoft.com/office/officeart/2005/8/layout/hierarchy1"/>
    <dgm:cxn modelId="{A04E807F-EF8B-42DC-9D3A-F4359CF20EC2}" type="presOf" srcId="{66371E06-B42D-400C-92DA-C8C0BCDDA89B}" destId="{FD08D375-02E3-40E5-B5FB-E463E244100D}" srcOrd="0" destOrd="0" presId="urn:microsoft.com/office/officeart/2005/8/layout/hierarchy1"/>
    <dgm:cxn modelId="{88AC24C3-6E53-472D-A092-CEA5A8C7A92B}" type="presOf" srcId="{D5A6C610-7B33-48DD-84E4-EC6378B2ADF9}" destId="{AE19AB2A-12A5-4E61-9165-579D490D4CB4}" srcOrd="0" destOrd="0" presId="urn:microsoft.com/office/officeart/2005/8/layout/hierarchy1"/>
    <dgm:cxn modelId="{EEFF6C61-B5C7-4BCD-B5A8-AAD2D9F1A91D}" type="presOf" srcId="{59AB175F-F9B2-49CC-875E-81B935E86E95}" destId="{23949EB7-A70E-440F-AF46-32F4067E3E8F}" srcOrd="0" destOrd="0" presId="urn:microsoft.com/office/officeart/2005/8/layout/hierarchy1"/>
    <dgm:cxn modelId="{792C6626-16AA-4361-A2B7-457C1A6E5D5D}" type="presOf" srcId="{7D8614C9-132B-4856-9D69-886943BE6E8C}" destId="{D8095909-8F39-49A9-9DFC-4EF1F4EFF07D}" srcOrd="0" destOrd="0" presId="urn:microsoft.com/office/officeart/2005/8/layout/hierarchy1"/>
    <dgm:cxn modelId="{CF4A5917-9F81-47F3-AE7F-5776373EFBD5}" srcId="{A11F5A8D-15CE-4DED-B872-FE7358DE4EB1}" destId="{79D5A088-F85B-4447-88F3-1CC90259FD01}" srcOrd="0" destOrd="0" parTransId="{D5A6C610-7B33-48DD-84E4-EC6378B2ADF9}" sibTransId="{6B4E3BD4-CA2A-42BB-8EC5-33A0F3C957E4}"/>
    <dgm:cxn modelId="{4ABC4007-789C-467A-BEEA-9DFBEAF8E289}" type="presOf" srcId="{79D5A088-F85B-4447-88F3-1CC90259FD01}" destId="{46D3B242-E375-4383-A6CE-B0073CA791F0}" srcOrd="0" destOrd="0" presId="urn:microsoft.com/office/officeart/2005/8/layout/hierarchy1"/>
    <dgm:cxn modelId="{9B205D2F-E88D-4423-91CE-1C3E9E6CCD37}" srcId="{A11F5A8D-15CE-4DED-B872-FE7358DE4EB1}" destId="{59AB175F-F9B2-49CC-875E-81B935E86E95}" srcOrd="1" destOrd="0" parTransId="{7D8614C9-132B-4856-9D69-886943BE6E8C}" sibTransId="{72B49810-0C1A-4DB1-A16B-6EE04F40ABA7}"/>
    <dgm:cxn modelId="{42F2D092-99B6-49ED-AAD0-0A3E9062FB2E}" type="presOf" srcId="{F658267C-0BC4-4C5B-B9F4-48A09D342B9F}" destId="{518CCD4B-AB0A-4777-A4D8-53DC232987A5}" srcOrd="0" destOrd="0" presId="urn:microsoft.com/office/officeart/2005/8/layout/hierarchy1"/>
    <dgm:cxn modelId="{05F440DE-0F1D-4FF9-A6F7-66CFB2E2C446}" srcId="{59AB175F-F9B2-49CC-875E-81B935E86E95}" destId="{774E30E4-5CF6-44F2-8699-8D0F96A96A03}" srcOrd="0" destOrd="0" parTransId="{66371E06-B42D-400C-92DA-C8C0BCDDA89B}" sibTransId="{2D4E4BB4-9CE4-4379-B68C-8B989A9150EA}"/>
    <dgm:cxn modelId="{DED282DB-06E8-446D-8251-F621F209FA7B}" type="presParOf" srcId="{518CCD4B-AB0A-4777-A4D8-53DC232987A5}" destId="{30693DEF-EFAD-4BC5-86C3-6313E8147589}" srcOrd="0" destOrd="0" presId="urn:microsoft.com/office/officeart/2005/8/layout/hierarchy1"/>
    <dgm:cxn modelId="{604D8122-9733-4AF2-BE18-03711662F818}" type="presParOf" srcId="{30693DEF-EFAD-4BC5-86C3-6313E8147589}" destId="{8DC74680-71D7-496C-8AAD-A957276CE4AC}" srcOrd="0" destOrd="0" presId="urn:microsoft.com/office/officeart/2005/8/layout/hierarchy1"/>
    <dgm:cxn modelId="{37D7DC52-2725-4953-9689-C625C1D5321A}" type="presParOf" srcId="{8DC74680-71D7-496C-8AAD-A957276CE4AC}" destId="{CBBAA933-7624-4F6A-9082-30CA0921BB59}" srcOrd="0" destOrd="0" presId="urn:microsoft.com/office/officeart/2005/8/layout/hierarchy1"/>
    <dgm:cxn modelId="{AD429200-27B8-4CB4-8DB8-2ED7AB5EB52E}" type="presParOf" srcId="{8DC74680-71D7-496C-8AAD-A957276CE4AC}" destId="{27920F74-FAE2-478E-891E-57ABD9375E24}" srcOrd="1" destOrd="0" presId="urn:microsoft.com/office/officeart/2005/8/layout/hierarchy1"/>
    <dgm:cxn modelId="{CF5710D2-9C79-40E9-9080-6DC042C171F5}" type="presParOf" srcId="{30693DEF-EFAD-4BC5-86C3-6313E8147589}" destId="{E12C70DB-C70D-4290-8D42-D8E349170E79}" srcOrd="1" destOrd="0" presId="urn:microsoft.com/office/officeart/2005/8/layout/hierarchy1"/>
    <dgm:cxn modelId="{0AF0321E-91FE-4EEB-8E7A-40EA72AB8DB6}" type="presParOf" srcId="{E12C70DB-C70D-4290-8D42-D8E349170E79}" destId="{AE19AB2A-12A5-4E61-9165-579D490D4CB4}" srcOrd="0" destOrd="0" presId="urn:microsoft.com/office/officeart/2005/8/layout/hierarchy1"/>
    <dgm:cxn modelId="{41AA22AD-9A2E-4729-9C64-23A82856FD7D}" type="presParOf" srcId="{E12C70DB-C70D-4290-8D42-D8E349170E79}" destId="{CEC913BD-FD16-491C-974F-DA03A5F2B9F8}" srcOrd="1" destOrd="0" presId="urn:microsoft.com/office/officeart/2005/8/layout/hierarchy1"/>
    <dgm:cxn modelId="{B3AF560E-8C2A-4F06-AD05-8A1B2FC21F9E}" type="presParOf" srcId="{CEC913BD-FD16-491C-974F-DA03A5F2B9F8}" destId="{48E37369-FA80-4CD4-B546-CABAAFC66FD7}" srcOrd="0" destOrd="0" presId="urn:microsoft.com/office/officeart/2005/8/layout/hierarchy1"/>
    <dgm:cxn modelId="{EB4819F7-5079-45EB-89FB-E3BB4FA183C8}" type="presParOf" srcId="{48E37369-FA80-4CD4-B546-CABAAFC66FD7}" destId="{6FEAAAE4-0211-4620-B1B9-2736CEC9D6BD}" srcOrd="0" destOrd="0" presId="urn:microsoft.com/office/officeart/2005/8/layout/hierarchy1"/>
    <dgm:cxn modelId="{59E21F33-2EC7-4352-810E-8149132B904B}" type="presParOf" srcId="{48E37369-FA80-4CD4-B546-CABAAFC66FD7}" destId="{46D3B242-E375-4383-A6CE-B0073CA791F0}" srcOrd="1" destOrd="0" presId="urn:microsoft.com/office/officeart/2005/8/layout/hierarchy1"/>
    <dgm:cxn modelId="{C6C41318-6DAA-4890-AE78-D80FA4352FFE}" type="presParOf" srcId="{CEC913BD-FD16-491C-974F-DA03A5F2B9F8}" destId="{213EAA8F-0716-4270-81AA-16B489C1BEC2}" srcOrd="1" destOrd="0" presId="urn:microsoft.com/office/officeart/2005/8/layout/hierarchy1"/>
    <dgm:cxn modelId="{79D3D294-5B0E-427D-A18F-ECD6CF768C9C}" type="presParOf" srcId="{213EAA8F-0716-4270-81AA-16B489C1BEC2}" destId="{1A8DDB14-4A0F-4277-89CB-8B206DCED6EE}" srcOrd="0" destOrd="0" presId="urn:microsoft.com/office/officeart/2005/8/layout/hierarchy1"/>
    <dgm:cxn modelId="{68FA4902-5AE6-48DE-9447-45D9785D3FC9}" type="presParOf" srcId="{213EAA8F-0716-4270-81AA-16B489C1BEC2}" destId="{11135DB7-998A-4F66-A03E-6D273E05407C}" srcOrd="1" destOrd="0" presId="urn:microsoft.com/office/officeart/2005/8/layout/hierarchy1"/>
    <dgm:cxn modelId="{DB288971-EA36-4DEC-8E60-968F4DC6E426}" type="presParOf" srcId="{11135DB7-998A-4F66-A03E-6D273E05407C}" destId="{A6732E0A-A63E-4AA7-ACFD-3ADB6C148B81}" srcOrd="0" destOrd="0" presId="urn:microsoft.com/office/officeart/2005/8/layout/hierarchy1"/>
    <dgm:cxn modelId="{1DE3B3C9-156C-4BA3-836A-00EDC9108993}" type="presParOf" srcId="{A6732E0A-A63E-4AA7-ACFD-3ADB6C148B81}" destId="{03D089FC-FF28-41A3-9B9F-A7E9102429A8}" srcOrd="0" destOrd="0" presId="urn:microsoft.com/office/officeart/2005/8/layout/hierarchy1"/>
    <dgm:cxn modelId="{489C0507-740E-4CB3-9DE9-BF557763C50B}" type="presParOf" srcId="{A6732E0A-A63E-4AA7-ACFD-3ADB6C148B81}" destId="{9ED24A67-4AAF-472B-9CD5-B36D7B148279}" srcOrd="1" destOrd="0" presId="urn:microsoft.com/office/officeart/2005/8/layout/hierarchy1"/>
    <dgm:cxn modelId="{48D2381B-7C17-4FF3-B0C0-739790A9F0E8}" type="presParOf" srcId="{11135DB7-998A-4F66-A03E-6D273E05407C}" destId="{B64885F1-F005-4BE5-9A59-1C688DF771EC}" srcOrd="1" destOrd="0" presId="urn:microsoft.com/office/officeart/2005/8/layout/hierarchy1"/>
    <dgm:cxn modelId="{FE41D31B-8DDA-4A8B-9141-06EF5FE37B6F}" type="presParOf" srcId="{E12C70DB-C70D-4290-8D42-D8E349170E79}" destId="{D8095909-8F39-49A9-9DFC-4EF1F4EFF07D}" srcOrd="2" destOrd="0" presId="urn:microsoft.com/office/officeart/2005/8/layout/hierarchy1"/>
    <dgm:cxn modelId="{E1CBBC56-31DF-4A22-BF5D-AD0AF05E2A0E}" type="presParOf" srcId="{E12C70DB-C70D-4290-8D42-D8E349170E79}" destId="{A374FA5D-70AB-4A87-9AAF-E0C43D60C63E}" srcOrd="3" destOrd="0" presId="urn:microsoft.com/office/officeart/2005/8/layout/hierarchy1"/>
    <dgm:cxn modelId="{5FCBB8E7-49D6-4DA6-8309-92FD83F19E37}" type="presParOf" srcId="{A374FA5D-70AB-4A87-9AAF-E0C43D60C63E}" destId="{1A206EAC-C37E-464D-91CE-70A301C14384}" srcOrd="0" destOrd="0" presId="urn:microsoft.com/office/officeart/2005/8/layout/hierarchy1"/>
    <dgm:cxn modelId="{2CA2D3F3-9672-46EC-8204-3F1FB630D513}" type="presParOf" srcId="{1A206EAC-C37E-464D-91CE-70A301C14384}" destId="{8FE5AC41-8A2D-4A8F-8029-67BAED6639B5}" srcOrd="0" destOrd="0" presId="urn:microsoft.com/office/officeart/2005/8/layout/hierarchy1"/>
    <dgm:cxn modelId="{BA4C9677-43DF-4D83-9DFC-A34D0C4A675E}" type="presParOf" srcId="{1A206EAC-C37E-464D-91CE-70A301C14384}" destId="{23949EB7-A70E-440F-AF46-32F4067E3E8F}" srcOrd="1" destOrd="0" presId="urn:microsoft.com/office/officeart/2005/8/layout/hierarchy1"/>
    <dgm:cxn modelId="{70DCFCE1-AA3E-4FDA-9DED-144C7D8AA707}" type="presParOf" srcId="{A374FA5D-70AB-4A87-9AAF-E0C43D60C63E}" destId="{313CD369-19CB-44C3-B97C-7442670AC04B}" srcOrd="1" destOrd="0" presId="urn:microsoft.com/office/officeart/2005/8/layout/hierarchy1"/>
    <dgm:cxn modelId="{509A9E38-8B17-4000-B777-6B9159A6CD2B}" type="presParOf" srcId="{313CD369-19CB-44C3-B97C-7442670AC04B}" destId="{FD08D375-02E3-40E5-B5FB-E463E244100D}" srcOrd="0" destOrd="0" presId="urn:microsoft.com/office/officeart/2005/8/layout/hierarchy1"/>
    <dgm:cxn modelId="{058E7BD1-D30D-4CE3-8B46-DAF2D143F2B0}" type="presParOf" srcId="{313CD369-19CB-44C3-B97C-7442670AC04B}" destId="{0787B213-FE44-46EE-9AE4-D8F0C8599B87}" srcOrd="1" destOrd="0" presId="urn:microsoft.com/office/officeart/2005/8/layout/hierarchy1"/>
    <dgm:cxn modelId="{2B51FCAF-A587-4FAB-BC64-DCA2D1A2B759}" type="presParOf" srcId="{0787B213-FE44-46EE-9AE4-D8F0C8599B87}" destId="{01F73737-143A-4D40-9B06-8BE87EC0CD84}" srcOrd="0" destOrd="0" presId="urn:microsoft.com/office/officeart/2005/8/layout/hierarchy1"/>
    <dgm:cxn modelId="{6F47BEF5-4700-4350-9883-988BF38F2F96}" type="presParOf" srcId="{01F73737-143A-4D40-9B06-8BE87EC0CD84}" destId="{E065D7B8-C30B-4972-8EB3-429BFE794389}" srcOrd="0" destOrd="0" presId="urn:microsoft.com/office/officeart/2005/8/layout/hierarchy1"/>
    <dgm:cxn modelId="{7E8B0FF6-610C-41BE-846A-FBC84783AD41}" type="presParOf" srcId="{01F73737-143A-4D40-9B06-8BE87EC0CD84}" destId="{D1D8C4BF-1D33-42BC-8C03-119902DF4834}" srcOrd="1" destOrd="0" presId="urn:microsoft.com/office/officeart/2005/8/layout/hierarchy1"/>
    <dgm:cxn modelId="{640FF209-B973-4C1F-B41C-1F921470C42F}" type="presParOf" srcId="{0787B213-FE44-46EE-9AE4-D8F0C8599B87}" destId="{40410D1C-828D-4BF0-95F6-20728A0B85A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6533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131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9066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517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6370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30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6713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336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8945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6391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227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490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071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9667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548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 hasCustomPrompt="1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  <a:latin typeface="B Nazanin"/>
              </a:defRPr>
            </a:lvl1pPr>
            <a:lvl2pPr lvl="1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9pPr>
          </a:lstStyle>
          <a:p>
            <a:r>
              <a:rPr lang="fa-IR" dirty="0" smtClean="0">
                <a:latin typeface="B Nazanin"/>
              </a:rPr>
              <a:t>رت</a:t>
            </a:r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Shape 20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800"/>
            </a:lvl1pPr>
            <a:lvl2pPr lvl="1">
              <a:spcBef>
                <a:spcPts val="0"/>
              </a:spcBef>
              <a:buSzPct val="100000"/>
              <a:defRPr sz="2800"/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tyle B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2" name="Shape 9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14454"/>
              </a:buClr>
              <a:buSzPct val="100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8" r:id="rId5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799" y="2601425"/>
            <a:ext cx="7022805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a-IR" sz="2400" dirty="0" smtClean="0">
                <a:latin typeface="B Nazanin"/>
                <a:cs typeface="B Titr" panose="00000700000000000000" pitchFamily="2" charset="-78"/>
              </a:rPr>
              <a:t>نحوه ثبت اختراع داخلی</a:t>
            </a:r>
            <a:endParaRPr lang="en" sz="2400" dirty="0">
              <a:latin typeface="B Nazanin"/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fa-IR" dirty="0" smtClean="0"/>
              <a:t>ساخت پروفایل</a:t>
            </a:r>
            <a:endParaRPr lang="en" dirty="0"/>
          </a:p>
        </p:txBody>
      </p:sp>
      <p:grpSp>
        <p:nvGrpSpPr>
          <p:cNvPr id="112" name="Shape 112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75" y="1850065"/>
            <a:ext cx="7156978" cy="282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fa-IR" dirty="0" smtClean="0"/>
              <a:t>ساخت پروفایل</a:t>
            </a:r>
            <a:endParaRPr lang="en" dirty="0"/>
          </a:p>
        </p:txBody>
      </p:sp>
      <p:grpSp>
        <p:nvGrpSpPr>
          <p:cNvPr id="112" name="Shape 112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44" y="1615561"/>
            <a:ext cx="6134985" cy="335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fa-IR" dirty="0" smtClean="0"/>
              <a:t>ساخت پروفایل</a:t>
            </a:r>
            <a:endParaRPr lang="en" dirty="0"/>
          </a:p>
        </p:txBody>
      </p:sp>
      <p:grpSp>
        <p:nvGrpSpPr>
          <p:cNvPr id="112" name="Shape 112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1" y="1910652"/>
            <a:ext cx="4072797" cy="22304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54825" y="234464"/>
            <a:ext cx="469769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1800" dirty="0">
                <a:solidFill>
                  <a:srgbClr val="114454"/>
                </a:solidFill>
                <a:latin typeface="B Nazanin"/>
                <a:ea typeface="Roboto Slab"/>
                <a:cs typeface="B Titr" panose="00000700000000000000" pitchFamily="2" charset="-78"/>
              </a:rPr>
              <a:t>تایید حساب </a:t>
            </a:r>
            <a:r>
              <a:rPr lang="fa-IR" sz="1800" dirty="0" smtClean="0">
                <a:solidFill>
                  <a:srgbClr val="114454"/>
                </a:solidFill>
                <a:latin typeface="B Nazanin"/>
                <a:ea typeface="Roboto Slab"/>
                <a:cs typeface="B Titr" panose="00000700000000000000" pitchFamily="2" charset="-78"/>
              </a:rPr>
              <a:t>کاربری</a:t>
            </a:r>
            <a:endParaRPr lang="fa-IR" sz="1800" dirty="0">
              <a:solidFill>
                <a:srgbClr val="114454"/>
              </a:solidFill>
              <a:latin typeface="B Nazanin"/>
              <a:ea typeface="Roboto Slab"/>
              <a:cs typeface="B Titr" panose="000007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sz="1600" dirty="0">
                <a:solidFill>
                  <a:srgbClr val="114454"/>
                </a:solidFill>
                <a:latin typeface="B Nazanin"/>
                <a:ea typeface="Roboto Slab"/>
                <a:cs typeface="B Titr" panose="00000700000000000000" pitchFamily="2" charset="-78"/>
              </a:rPr>
              <a:t>مراجعه حضوری به دفترخانه اسناد </a:t>
            </a:r>
            <a:r>
              <a:rPr lang="fa-IR" sz="1600" dirty="0" smtClean="0">
                <a:solidFill>
                  <a:srgbClr val="114454"/>
                </a:solidFill>
                <a:latin typeface="B Nazanin"/>
                <a:ea typeface="Roboto Slab"/>
                <a:cs typeface="B Titr" panose="00000700000000000000" pitchFamily="2" charset="-78"/>
              </a:rPr>
              <a:t>رسمی</a:t>
            </a:r>
            <a:endParaRPr lang="fa-IR" sz="1600" dirty="0">
              <a:solidFill>
                <a:srgbClr val="114454"/>
              </a:solidFill>
              <a:latin typeface="B Nazanin"/>
              <a:ea typeface="Roboto Slab"/>
              <a:cs typeface="B Titr" panose="000007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sz="1600" dirty="0">
                <a:solidFill>
                  <a:srgbClr val="114454"/>
                </a:solidFill>
                <a:latin typeface="B Nazanin"/>
                <a:ea typeface="Roboto Slab"/>
                <a:cs typeface="B Titr" panose="00000700000000000000" pitchFamily="2" charset="-78"/>
              </a:rPr>
              <a:t>1. پرداخت هزینه</a:t>
            </a:r>
          </a:p>
          <a:p>
            <a:pPr algn="r">
              <a:lnSpc>
                <a:spcPct val="150000"/>
              </a:lnSpc>
            </a:pPr>
            <a:r>
              <a:rPr lang="fa-IR" sz="1600" dirty="0">
                <a:solidFill>
                  <a:srgbClr val="114454"/>
                </a:solidFill>
                <a:latin typeface="B Nazanin"/>
                <a:ea typeface="Roboto Slab"/>
                <a:cs typeface="B Titr" panose="00000700000000000000" pitchFamily="2" charset="-78"/>
              </a:rPr>
              <a:t>2. نسخه چاپی اقرارنامه</a:t>
            </a:r>
          </a:p>
          <a:p>
            <a:pPr algn="r">
              <a:lnSpc>
                <a:spcPct val="150000"/>
              </a:lnSpc>
            </a:pPr>
            <a:r>
              <a:rPr lang="fa-IR" sz="1600" dirty="0">
                <a:solidFill>
                  <a:srgbClr val="114454"/>
                </a:solidFill>
                <a:latin typeface="B Nazanin"/>
                <a:ea typeface="Roboto Slab"/>
                <a:cs typeface="B Titr" panose="00000700000000000000" pitchFamily="2" charset="-78"/>
              </a:rPr>
              <a:t>3. اصل مدارک بارگزاری شده </a:t>
            </a:r>
          </a:p>
          <a:p>
            <a:pPr algn="r">
              <a:lnSpc>
                <a:spcPct val="150000"/>
              </a:lnSpc>
            </a:pPr>
            <a:r>
              <a:rPr lang="fa-IR" sz="1600" dirty="0">
                <a:solidFill>
                  <a:srgbClr val="114454"/>
                </a:solidFill>
                <a:latin typeface="B Nazanin"/>
                <a:ea typeface="Roboto Slab"/>
                <a:cs typeface="B Titr" panose="00000700000000000000" pitchFamily="2" charset="-78"/>
              </a:rPr>
              <a:t>بعد از تائید مدارک ماهوی در دفترخانه از طریق لینک "فعال سازی حساب کاربری" با ثبت اطلاعات زیر، حساب کاربری خود را فعال </a:t>
            </a:r>
            <a:r>
              <a:rPr lang="fa-IR" sz="1600" dirty="0" smtClean="0">
                <a:solidFill>
                  <a:srgbClr val="114454"/>
                </a:solidFill>
                <a:latin typeface="B Nazanin"/>
                <a:ea typeface="Roboto Slab"/>
                <a:cs typeface="B Titr" panose="00000700000000000000" pitchFamily="2" charset="-78"/>
              </a:rPr>
              <a:t>کنید.</a:t>
            </a:r>
          </a:p>
          <a:p>
            <a:pPr algn="r">
              <a:lnSpc>
                <a:spcPct val="150000"/>
              </a:lnSpc>
            </a:pPr>
            <a:r>
              <a:rPr lang="fa-IR" sz="1600" dirty="0" smtClean="0">
                <a:solidFill>
                  <a:srgbClr val="114454"/>
                </a:solidFill>
                <a:latin typeface="B Nazanin"/>
                <a:ea typeface="Roboto Slab"/>
                <a:cs typeface="B Titr" panose="00000700000000000000" pitchFamily="2" charset="-78"/>
              </a:rPr>
              <a:t>کد </a:t>
            </a:r>
            <a:r>
              <a:rPr lang="fa-IR" sz="1600" dirty="0">
                <a:solidFill>
                  <a:srgbClr val="114454"/>
                </a:solidFill>
                <a:latin typeface="B Nazanin"/>
                <a:ea typeface="Roboto Slab"/>
                <a:cs typeface="B Titr" panose="00000700000000000000" pitchFamily="2" charset="-78"/>
              </a:rPr>
              <a:t>شناسایی سامانه مالکیت معنوی</a:t>
            </a:r>
          </a:p>
          <a:p>
            <a:pPr algn="r">
              <a:lnSpc>
                <a:spcPct val="150000"/>
              </a:lnSpc>
            </a:pPr>
            <a:r>
              <a:rPr lang="fa-IR" sz="1600" dirty="0" smtClean="0">
                <a:solidFill>
                  <a:srgbClr val="114454"/>
                </a:solidFill>
                <a:latin typeface="B Nazanin"/>
                <a:ea typeface="Roboto Slab"/>
                <a:cs typeface="B Titr" panose="00000700000000000000" pitchFamily="2" charset="-78"/>
              </a:rPr>
              <a:t>شناسه </a:t>
            </a:r>
            <a:r>
              <a:rPr lang="fa-IR" sz="1600" dirty="0">
                <a:solidFill>
                  <a:srgbClr val="114454"/>
                </a:solidFill>
                <a:latin typeface="B Nazanin"/>
                <a:ea typeface="Roboto Slab"/>
                <a:cs typeface="B Titr" panose="00000700000000000000" pitchFamily="2" charset="-78"/>
              </a:rPr>
              <a:t>یکتا سند گواهی </a:t>
            </a:r>
            <a:r>
              <a:rPr lang="fa-IR" sz="1600" dirty="0" smtClean="0">
                <a:solidFill>
                  <a:srgbClr val="114454"/>
                </a:solidFill>
                <a:latin typeface="B Nazanin"/>
                <a:ea typeface="Roboto Slab"/>
                <a:cs typeface="B Titr" panose="00000700000000000000" pitchFamily="2" charset="-78"/>
              </a:rPr>
              <a:t>امضا</a:t>
            </a:r>
          </a:p>
          <a:p>
            <a:pPr algn="r">
              <a:lnSpc>
                <a:spcPct val="150000"/>
              </a:lnSpc>
            </a:pPr>
            <a:r>
              <a:rPr lang="fa-IR" sz="1600" dirty="0" smtClean="0">
                <a:solidFill>
                  <a:srgbClr val="114454"/>
                </a:solidFill>
                <a:latin typeface="B Nazanin"/>
                <a:ea typeface="Roboto Slab"/>
                <a:cs typeface="B Titr" panose="00000700000000000000" pitchFamily="2" charset="-78"/>
              </a:rPr>
              <a:t>تاریخ </a:t>
            </a:r>
            <a:r>
              <a:rPr lang="fa-IR" sz="1600" dirty="0">
                <a:solidFill>
                  <a:srgbClr val="114454"/>
                </a:solidFill>
                <a:latin typeface="B Nazanin"/>
                <a:ea typeface="Roboto Slab"/>
                <a:cs typeface="B Titr" panose="00000700000000000000" pitchFamily="2" charset="-78"/>
              </a:rPr>
              <a:t>ثبت سند گواهی </a:t>
            </a:r>
            <a:r>
              <a:rPr lang="fa-IR" sz="1600" dirty="0" smtClean="0">
                <a:solidFill>
                  <a:srgbClr val="114454"/>
                </a:solidFill>
                <a:latin typeface="B Nazanin"/>
                <a:ea typeface="Roboto Slab"/>
                <a:cs typeface="B Titr" panose="00000700000000000000" pitchFamily="2" charset="-78"/>
              </a:rPr>
              <a:t>امضا</a:t>
            </a:r>
          </a:p>
          <a:p>
            <a:pPr algn="r">
              <a:lnSpc>
                <a:spcPct val="150000"/>
              </a:lnSpc>
            </a:pPr>
            <a:r>
              <a:rPr lang="fa-IR" sz="1600" dirty="0" smtClean="0">
                <a:solidFill>
                  <a:srgbClr val="114454"/>
                </a:solidFill>
                <a:latin typeface="B Nazanin"/>
                <a:ea typeface="Roboto Slab"/>
                <a:cs typeface="B Titr" panose="00000700000000000000" pitchFamily="2" charset="-78"/>
              </a:rPr>
              <a:t>رمز </a:t>
            </a:r>
            <a:r>
              <a:rPr lang="fa-IR" sz="1600" dirty="0">
                <a:solidFill>
                  <a:srgbClr val="114454"/>
                </a:solidFill>
                <a:latin typeface="B Nazanin"/>
                <a:ea typeface="Roboto Slab"/>
                <a:cs typeface="B Titr" panose="00000700000000000000" pitchFamily="2" charset="-78"/>
              </a:rPr>
              <a:t>تصدیق سند گواهی </a:t>
            </a:r>
            <a:r>
              <a:rPr lang="fa-IR" sz="1600" dirty="0" smtClean="0">
                <a:solidFill>
                  <a:srgbClr val="114454"/>
                </a:solidFill>
                <a:latin typeface="B Nazanin"/>
                <a:ea typeface="Roboto Slab"/>
                <a:cs typeface="B Titr" panose="00000700000000000000" pitchFamily="2" charset="-78"/>
              </a:rPr>
              <a:t>امضا</a:t>
            </a:r>
            <a:endParaRPr lang="fa-IR" sz="1600" dirty="0">
              <a:solidFill>
                <a:srgbClr val="114454"/>
              </a:solidFill>
              <a:latin typeface="B Nazanin"/>
              <a:ea typeface="Roboto Slab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971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راهنمای ثبت اختراع       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016929" y="1283799"/>
            <a:ext cx="3660300" cy="3158700"/>
          </a:xfrm>
        </p:spPr>
        <p:txBody>
          <a:bodyPr/>
          <a:lstStyle/>
          <a:p>
            <a:pPr algn="r" rtl="1"/>
            <a:r>
              <a:rPr lang="fa-IR" dirty="0" smtClean="0"/>
              <a:t>مراجعه به </a:t>
            </a:r>
            <a:r>
              <a:rPr lang="en-US" u="sng" dirty="0"/>
              <a:t>http://ipm.ssaa.ir</a:t>
            </a:r>
            <a:r>
              <a:rPr lang="en-US" dirty="0"/>
              <a:t> </a:t>
            </a:r>
            <a:endParaRPr lang="fa-IR" dirty="0" smtClean="0"/>
          </a:p>
          <a:p>
            <a:pPr algn="r" rtl="1"/>
            <a:r>
              <a:rPr lang="fa-IR" dirty="0" smtClean="0"/>
              <a:t>ثبت اظهارنامه اختراع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" t="6869" b="9118"/>
          <a:stretch/>
        </p:blipFill>
        <p:spPr>
          <a:xfrm>
            <a:off x="262759" y="2019524"/>
            <a:ext cx="6393784" cy="303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8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025" y="530725"/>
            <a:ext cx="2753314" cy="1028700"/>
          </a:xfrm>
        </p:spPr>
        <p:txBody>
          <a:bodyPr/>
          <a:lstStyle/>
          <a:p>
            <a:r>
              <a:rPr lang="fa-IR" dirty="0"/>
              <a:t>راهنمای ثبت اختراع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4" t="8796" r="19804"/>
          <a:stretch/>
        </p:blipFill>
        <p:spPr>
          <a:xfrm>
            <a:off x="3899339" y="222473"/>
            <a:ext cx="5108028" cy="46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پس از ثبت اظارنامه در سایت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83172" y="1660634"/>
            <a:ext cx="8003751" cy="3265341"/>
          </a:xfrm>
        </p:spPr>
        <p:txBody>
          <a:bodyPr/>
          <a:lstStyle/>
          <a:p>
            <a:pPr algn="r" rtl="1">
              <a:buNone/>
            </a:pPr>
            <a:r>
              <a:rPr lang="fa-IR" dirty="0"/>
              <a:t>1-      منتظر دریافت پیام کوتاه  پس از ثبت اظهارنامه باشید </a:t>
            </a:r>
            <a:r>
              <a:rPr lang="fa-IR" dirty="0" smtClean="0"/>
              <a:t>.</a:t>
            </a:r>
          </a:p>
          <a:p>
            <a:pPr algn="r" rtl="1">
              <a:buNone/>
            </a:pPr>
            <a:endParaRPr lang="fa-IR" dirty="0" smtClean="0"/>
          </a:p>
          <a:p>
            <a:pPr algn="r" rtl="1" fontAlgn="base">
              <a:buNone/>
            </a:pPr>
            <a:r>
              <a:rPr lang="fa-IR" dirty="0" smtClean="0"/>
              <a:t>2- </a:t>
            </a:r>
            <a:r>
              <a:rPr lang="fa-IR" dirty="0"/>
              <a:t>بررسی مقدماتی</a:t>
            </a:r>
          </a:p>
          <a:p>
            <a:pPr algn="r" rtl="1" fontAlgn="base">
              <a:buNone/>
            </a:pPr>
            <a:r>
              <a:rPr lang="fa-IR" dirty="0"/>
              <a:t>الف)عدم تکمیل بودن مدارک و ضمائم اظهارنامه و ضرروت اصلاح و تکمیل</a:t>
            </a:r>
          </a:p>
          <a:p>
            <a:pPr algn="r" rtl="1" fontAlgn="base">
              <a:buNone/>
            </a:pPr>
            <a:r>
              <a:rPr lang="fa-IR" dirty="0"/>
              <a:t>ب ) تکمیل بودن 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dirty="0"/>
              <a:t> </a:t>
            </a:r>
            <a:r>
              <a:rPr lang="fa-IR" dirty="0" smtClean="0"/>
              <a:t>-بررسی </a:t>
            </a:r>
            <a:r>
              <a:rPr lang="fa-IR" dirty="0"/>
              <a:t>ابتدایی اظهارنامه و ضمائم آن از نظر شکلی و </a:t>
            </a:r>
            <a:r>
              <a:rPr lang="fa-IR" dirty="0" smtClean="0"/>
              <a:t>ماهوی </a:t>
            </a:r>
            <a:r>
              <a:rPr lang="fa-IR" dirty="0"/>
              <a:t>اظهارنامه و ضمائم آن اعم از توصیف و ادعا و خلاصه و نقشه </a:t>
            </a:r>
            <a:endParaRPr lang="fa-IR" dirty="0" smtClean="0"/>
          </a:p>
          <a:p>
            <a:pPr algn="r" rtl="1">
              <a:buNone/>
            </a:pPr>
            <a:r>
              <a:rPr lang="fa-IR" dirty="0" smtClean="0"/>
              <a:t>-صدور </a:t>
            </a:r>
            <a:r>
              <a:rPr lang="fa-IR" dirty="0"/>
              <a:t>اخطار رفع </a:t>
            </a:r>
            <a:r>
              <a:rPr lang="fa-IR" dirty="0" smtClean="0"/>
              <a:t>نقص (</a:t>
            </a:r>
            <a:r>
              <a:rPr lang="fa-IR" dirty="0"/>
              <a:t>موعد  30  روزه </a:t>
            </a:r>
            <a:r>
              <a:rPr lang="fa-IR" dirty="0" smtClean="0"/>
              <a:t>، </a:t>
            </a:r>
            <a:r>
              <a:rPr lang="fa-IR" dirty="0"/>
              <a:t>درخواست یکبار تمدید </a:t>
            </a:r>
            <a:r>
              <a:rPr lang="fa-IR" dirty="0" smtClean="0"/>
              <a:t>مهلت)</a:t>
            </a:r>
          </a:p>
          <a:p>
            <a:pPr algn="r" rtl="1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1978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رفع نقص 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6"/>
          <a:stretch/>
        </p:blipFill>
        <p:spPr>
          <a:xfrm>
            <a:off x="1300706" y="1666896"/>
            <a:ext cx="7451834" cy="335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4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رفع نقص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7"/>
          <a:stretch/>
        </p:blipFill>
        <p:spPr>
          <a:xfrm>
            <a:off x="914399" y="1767275"/>
            <a:ext cx="7598979" cy="295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در صورت اختراع پذیری (قابلیت ثبت اختراع) </a:t>
            </a:r>
            <a:br>
              <a:rPr lang="fa-IR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48598240"/>
              </p:ext>
            </p:extLst>
          </p:nvPr>
        </p:nvGraphicFramePr>
        <p:xfrm>
          <a:off x="2590923" y="8619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79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مراحل داوری اختراعات مرجع استعلام دانشگاه علوم پزشکی ایران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8" t="13488" r="5403" b="16628"/>
          <a:stretch/>
        </p:blipFill>
        <p:spPr>
          <a:xfrm>
            <a:off x="788276" y="1559425"/>
            <a:ext cx="7483366" cy="35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a-IR" sz="3600" b="1" dirty="0" smtClean="0">
                <a:solidFill>
                  <a:srgbClr val="FFFFFF"/>
                </a:solidFill>
              </a:rPr>
              <a:t>ن</a:t>
            </a:r>
            <a:endParaRPr lang="en" sz="3600" b="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9096" y="1071547"/>
            <a:ext cx="80813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 smtClean="0">
                <a:solidFill>
                  <a:srgbClr val="114454"/>
                </a:solidFill>
                <a:latin typeface="Roboto Slab"/>
                <a:ea typeface="Roboto Slab"/>
                <a:cs typeface="B Titr" panose="00000700000000000000" pitchFamily="2" charset="-78"/>
              </a:rPr>
              <a:t>مراحل ثبت اختراع</a:t>
            </a:r>
          </a:p>
          <a:p>
            <a:pPr marL="457200" indent="-457200" algn="r" rtl="1">
              <a:lnSpc>
                <a:spcPct val="150000"/>
              </a:lnSpc>
              <a:buAutoNum type="arabicPeriod"/>
            </a:pPr>
            <a:r>
              <a:rPr lang="fa-IR" sz="2000" dirty="0" smtClean="0">
                <a:solidFill>
                  <a:srgbClr val="114454"/>
                </a:solidFill>
                <a:latin typeface="Roboto Slab"/>
                <a:ea typeface="Roboto Slab"/>
                <a:cs typeface="B Titr" panose="00000700000000000000" pitchFamily="2" charset="-78"/>
              </a:rPr>
              <a:t>ساخت پروفایل</a:t>
            </a:r>
          </a:p>
          <a:p>
            <a:pPr marL="457200" indent="-457200" algn="r" rtl="1">
              <a:lnSpc>
                <a:spcPct val="150000"/>
              </a:lnSpc>
              <a:buAutoNum type="arabicPeriod"/>
            </a:pPr>
            <a:r>
              <a:rPr lang="fa-IR" sz="2000" dirty="0" smtClean="0">
                <a:solidFill>
                  <a:srgbClr val="114454"/>
                </a:solidFill>
                <a:latin typeface="Roboto Slab"/>
                <a:ea typeface="Roboto Slab"/>
                <a:cs typeface="B Titr" panose="00000700000000000000" pitchFamily="2" charset="-78"/>
              </a:rPr>
              <a:t>ثبت اظهارنامه (بارگزاری شرح)</a:t>
            </a:r>
            <a:endParaRPr lang="en-US" sz="2000" dirty="0">
              <a:solidFill>
                <a:srgbClr val="114454"/>
              </a:solidFill>
              <a:latin typeface="Roboto Slab"/>
              <a:ea typeface="Roboto Slab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29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فلوچارت داوری اختراعات 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5791"/>
          <a:stretch/>
        </p:blipFill>
        <p:spPr>
          <a:xfrm>
            <a:off x="851339" y="1767275"/>
            <a:ext cx="7630510" cy="336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نمونه گواهی نامه ثبت اختراع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325" y="0"/>
            <a:ext cx="35780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65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1029067" y="2892056"/>
            <a:ext cx="3431400" cy="148102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a-IR" sz="3600" dirty="0" smtClean="0">
                <a:solidFill>
                  <a:srgbClr val="FFFFFF"/>
                </a:solidFill>
                <a:cs typeface="B Titr" panose="00000700000000000000" pitchFamily="2" charset="-78"/>
              </a:rPr>
              <a:t>با تشکر از توجه شما</a:t>
            </a:r>
            <a:endParaRPr lang="en" sz="3600" dirty="0">
              <a:solidFill>
                <a:srgbClr val="FFFFFF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3359889" y="1796902"/>
            <a:ext cx="5624624" cy="992353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/>
            <a:r>
              <a:rPr lang="fa-IR" dirty="0" smtClean="0">
                <a:cs typeface="B Titr" panose="00000700000000000000" pitchFamily="2" charset="-78"/>
              </a:rPr>
              <a:t>ساخت پروفایل</a:t>
            </a:r>
            <a:endParaRPr lang="en" dirty="0">
              <a:cs typeface="B Titr" panose="00000700000000000000" pitchFamily="2" charset="-78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a-IR" sz="20000" dirty="0" smtClean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lang="en"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15895" r="4288" b="9117"/>
          <a:stretch/>
        </p:blipFill>
        <p:spPr>
          <a:xfrm>
            <a:off x="3508744" y="1734351"/>
            <a:ext cx="4996935" cy="3196498"/>
          </a:xfrm>
          <a:prstGeom prst="rect">
            <a:avLst/>
          </a:prstGeom>
        </p:spPr>
      </p:pic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fa-IR" dirty="0" smtClean="0"/>
              <a:t>ساخت پروفایل</a:t>
            </a:r>
            <a:endParaRPr lang="en" dirty="0"/>
          </a:p>
        </p:txBody>
      </p:sp>
      <p:grpSp>
        <p:nvGrpSpPr>
          <p:cNvPr id="112" name="Shape 112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00081" y="1998073"/>
            <a:ext cx="2710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 smtClean="0">
                <a:solidFill>
                  <a:srgbClr val="114454"/>
                </a:solidFill>
                <a:latin typeface="Roboto Slab"/>
                <a:ea typeface="Roboto Slab"/>
                <a:cs typeface="B Titr" panose="00000700000000000000" pitchFamily="2" charset="-78"/>
              </a:rPr>
              <a:t>http</a:t>
            </a:r>
            <a:r>
              <a:rPr lang="en-US" sz="2000" dirty="0">
                <a:solidFill>
                  <a:srgbClr val="114454"/>
                </a:solidFill>
                <a:latin typeface="Roboto Slab"/>
                <a:ea typeface="Roboto Slab"/>
                <a:cs typeface="B Titr" panose="00000700000000000000" pitchFamily="2" charset="-78"/>
              </a:rPr>
              <a:t>://iripo.ssaa.ir/</a:t>
            </a:r>
            <a:endParaRPr lang="fa-IR" sz="2000" dirty="0">
              <a:solidFill>
                <a:srgbClr val="114454"/>
              </a:solidFill>
              <a:latin typeface="Roboto Slab"/>
              <a:ea typeface="Roboto Slab"/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fa-IR" dirty="0" smtClean="0"/>
              <a:t>ساخت پروفایل</a:t>
            </a:r>
            <a:endParaRPr lang="en" dirty="0"/>
          </a:p>
        </p:txBody>
      </p:sp>
      <p:grpSp>
        <p:nvGrpSpPr>
          <p:cNvPr id="112" name="Shape 112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36521" y="2008706"/>
            <a:ext cx="2710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dirty="0">
                <a:solidFill>
                  <a:srgbClr val="114454"/>
                </a:solidFill>
                <a:latin typeface="Roboto Slab"/>
                <a:ea typeface="Roboto Slab"/>
                <a:cs typeface="B Titr" panose="00000700000000000000" pitchFamily="2" charset="-78"/>
              </a:rPr>
              <a:t>http://ipm.ssaa.ir/</a:t>
            </a:r>
            <a:endParaRPr lang="fa-IR" sz="2000" dirty="0">
              <a:solidFill>
                <a:srgbClr val="114454"/>
              </a:solidFill>
              <a:latin typeface="Roboto Slab"/>
              <a:ea typeface="Roboto Slab"/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19" r="77"/>
          <a:stretch/>
        </p:blipFill>
        <p:spPr>
          <a:xfrm>
            <a:off x="3051191" y="1754372"/>
            <a:ext cx="5837628" cy="303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fa-IR" dirty="0" smtClean="0"/>
              <a:t>ساخت پروفایل</a:t>
            </a:r>
            <a:endParaRPr lang="en" dirty="0"/>
          </a:p>
        </p:txBody>
      </p:sp>
      <p:grpSp>
        <p:nvGrpSpPr>
          <p:cNvPr id="112" name="Shape 112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" r="711"/>
          <a:stretch/>
        </p:blipFill>
        <p:spPr>
          <a:xfrm>
            <a:off x="1258981" y="1559425"/>
            <a:ext cx="7083575" cy="333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fa-IR" dirty="0" smtClean="0"/>
              <a:t>ساخت پروفایل</a:t>
            </a:r>
            <a:endParaRPr lang="en" dirty="0"/>
          </a:p>
        </p:txBody>
      </p:sp>
      <p:grpSp>
        <p:nvGrpSpPr>
          <p:cNvPr id="112" name="Shape 112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" t="152" r="-232" b="10388"/>
          <a:stretch/>
        </p:blipFill>
        <p:spPr>
          <a:xfrm>
            <a:off x="1311776" y="1689176"/>
            <a:ext cx="7034783" cy="345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fa-IR" dirty="0" smtClean="0"/>
              <a:t>ساخت پروفایل</a:t>
            </a:r>
            <a:endParaRPr lang="en" dirty="0"/>
          </a:p>
        </p:txBody>
      </p:sp>
      <p:grpSp>
        <p:nvGrpSpPr>
          <p:cNvPr id="112" name="Shape 112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5" y="1754371"/>
            <a:ext cx="7695713" cy="321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fa-IR" dirty="0" smtClean="0"/>
              <a:t>ساخت پروفایل</a:t>
            </a:r>
            <a:endParaRPr lang="en" dirty="0"/>
          </a:p>
        </p:txBody>
      </p:sp>
      <p:grpSp>
        <p:nvGrpSpPr>
          <p:cNvPr id="112" name="Shape 112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13" name="Shape 11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25" y="1911277"/>
            <a:ext cx="7466346" cy="294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218</Words>
  <Application>Microsoft Office PowerPoint</Application>
  <PresentationFormat>On-screen Show (16:9)</PresentationFormat>
  <Paragraphs>53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 Nazanin</vt:lpstr>
      <vt:lpstr>B Titr</vt:lpstr>
      <vt:lpstr>Nixie One</vt:lpstr>
      <vt:lpstr>Roboto Slab</vt:lpstr>
      <vt:lpstr>Warwick template</vt:lpstr>
      <vt:lpstr>نحوه ثبت اختراع داخلی</vt:lpstr>
      <vt:lpstr>PowerPoint Presentation</vt:lpstr>
      <vt:lpstr>ساخت پروفایل</vt:lpstr>
      <vt:lpstr>ساخت پروفایل</vt:lpstr>
      <vt:lpstr>ساخت پروفایل</vt:lpstr>
      <vt:lpstr>ساخت پروفایل</vt:lpstr>
      <vt:lpstr>ساخت پروفایل</vt:lpstr>
      <vt:lpstr>ساخت پروفایل</vt:lpstr>
      <vt:lpstr>ساخت پروفایل</vt:lpstr>
      <vt:lpstr>ساخت پروفایل</vt:lpstr>
      <vt:lpstr>ساخت پروفایل</vt:lpstr>
      <vt:lpstr>ساخت پروفایل</vt:lpstr>
      <vt:lpstr>راهنمای ثبت اختراع         </vt:lpstr>
      <vt:lpstr>راهنمای ثبت اختراع </vt:lpstr>
      <vt:lpstr>پس از ثبت اظارنامه در سایت  </vt:lpstr>
      <vt:lpstr>رفع نقص   </vt:lpstr>
      <vt:lpstr>رفع نقص </vt:lpstr>
      <vt:lpstr>در صورت اختراع پذیری (قابلیت ثبت اختراع)  </vt:lpstr>
      <vt:lpstr>مراحل داوری اختراعات مرجع استعلام دانشگاه علوم پزشکی ایران</vt:lpstr>
      <vt:lpstr>فلوچارت داوری اختراعات   </vt:lpstr>
      <vt:lpstr>نمونه گواهی نامه ثبت اختراع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گزارش عملکرد دفتر مالکیت فکری دانشگاه علوم پزشکی تهران 1396-تیرماه</dc:title>
  <dc:creator>خانم ندا ایرانپور</dc:creator>
  <cp:lastModifiedBy>vahid rashedi</cp:lastModifiedBy>
  <cp:revision>52</cp:revision>
  <dcterms:modified xsi:type="dcterms:W3CDTF">2019-01-21T11:18:51Z</dcterms:modified>
</cp:coreProperties>
</file>